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17" autoAdjust="0"/>
    <p:restoredTop sz="94660"/>
  </p:normalViewPr>
  <p:slideViewPr>
    <p:cSldViewPr>
      <p:cViewPr varScale="1">
        <p:scale>
          <a:sx n="165" d="100"/>
          <a:sy n="165" d="100"/>
        </p:scale>
        <p:origin x="162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78F7D-E281-409C-976C-F0EADD31A256}" type="datetimeFigureOut">
              <a:rPr lang="en-AU" smtClean="0"/>
              <a:pPr/>
              <a:t>20/12/2019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8C0DC-378E-44F1-BBC4-ED3CE645793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419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8C0DC-378E-44F1-BBC4-ED3CE645793D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E4FE7-AC12-4233-8405-5DEECD808B15}" type="datetimeFigureOut">
              <a:rPr lang="en-US" smtClean="0"/>
              <a:pPr/>
              <a:t>12/20/2019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DE99F-E222-48C3-B314-646FDBA42F0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G:\Tina's work\GEBA\SGIS\GEBA strain pic\SEM,TEM15.11.12\120334A STM 6070.TIF"/>
          <p:cNvPicPr>
            <a:picLocks noChangeAspect="1" noChangeArrowheads="1"/>
          </p:cNvPicPr>
          <p:nvPr/>
        </p:nvPicPr>
        <p:blipFill>
          <a:blip r:embed="rId3" cstate="print"/>
          <a:srcRect r="20257" b="657"/>
          <a:stretch>
            <a:fillRect/>
          </a:stretch>
        </p:blipFill>
        <p:spPr bwMode="auto">
          <a:xfrm>
            <a:off x="971600" y="1124744"/>
            <a:ext cx="2483768" cy="2320111"/>
          </a:xfrm>
          <a:prstGeom prst="rect">
            <a:avLst/>
          </a:prstGeom>
          <a:noFill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9869" y="1124744"/>
            <a:ext cx="2560563" cy="2330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084168" y="1318984"/>
            <a:ext cx="642942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mm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55597" y="1124745"/>
            <a:ext cx="2484555" cy="231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707904" y="126876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l-GR" sz="14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AU" sz="1400" dirty="0"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4927</TotalTime>
  <Words>6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tina</dc:creator>
  <cp:lastModifiedBy>Wayne Reeve</cp:lastModifiedBy>
  <cp:revision>174</cp:revision>
  <dcterms:created xsi:type="dcterms:W3CDTF">2012-03-21T08:24:14Z</dcterms:created>
  <dcterms:modified xsi:type="dcterms:W3CDTF">2019-12-20T05:44:14Z</dcterms:modified>
</cp:coreProperties>
</file>